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81" r:id="rId2"/>
    <p:sldId id="269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8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11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F69C80-E510-4313-9194-54FE08740827}" type="datetimeFigureOut">
              <a:rPr lang="ru-RU" smtClean="0"/>
              <a:t>03.01.2023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45356-338E-4FC0-AF3D-7A94D7DF7F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008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7DC007-5174-4220-B7B3-CEE30966F7F7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FD529-F32F-490D-A8ED-225BCB0D00F6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64FA0-7B96-4B1B-A6E5-3C6AC60E9EA4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49610-C3EB-42D9-8E01-61098B51FDD8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BE6F9-3FA9-4796-ADED-40B7ACB26191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739ED-F552-4B97-8859-F06D57DDAE92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5D5B6-4F6F-47E8-ACC7-91542BA5D317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0065656-3B2B-48FF-8626-00C3861FA09C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561ADCF-1917-46D4-A1E8-A5CA1E0A4A8E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6036-8182-45EC-BD1B-2F8192162310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B346-8DC0-4BCA-863F-01B5C0B5DD4B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1C95-C8ED-4D7E-A3A8-0BE11D7CC486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41391-79DF-4B8E-8938-26F6A58B5C5A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B926-ECFA-4D97-9A8B-CDEE8E654301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D739A-8434-4F39-9B95-1157AE3809DF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123CD-BB16-4E21-B8D5-DC5532721A6E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8CD0F-E456-458D-87BD-C110C9AE7172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5378E58-4FF1-494F-8992-EFEC584CBAF2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ru-RU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54955" y="1477564"/>
            <a:ext cx="9459626" cy="1774683"/>
          </a:xfrm>
        </p:spPr>
        <p:txBody>
          <a:bodyPr/>
          <a:lstStyle/>
          <a:p>
            <a:r>
              <a:rPr lang="en-US" sz="3600" dirty="0" err="1">
                <a:cs typeface="Times New Roman" panose="02020603050405020304" pitchFamily="18" charset="0"/>
              </a:rPr>
              <a:t>T</a:t>
            </a:r>
            <a:r>
              <a:rPr lang="ru-RU" sz="3600" dirty="0" err="1">
                <a:cs typeface="Times New Roman" panose="02020603050405020304" pitchFamily="18" charset="0"/>
              </a:rPr>
              <a:t>elegram</a:t>
            </a:r>
            <a:r>
              <a:rPr lang="ru-RU" sz="3600" dirty="0">
                <a:cs typeface="Times New Roman" panose="02020603050405020304" pitchFamily="18" charset="0"/>
              </a:rPr>
              <a:t>-бот, оповещающий о возможном заражении вирусом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54955" y="3912125"/>
            <a:ext cx="8825658" cy="1726676"/>
          </a:xfrm>
        </p:spPr>
        <p:txBody>
          <a:bodyPr>
            <a:noAutofit/>
          </a:bodyPr>
          <a:lstStyle/>
          <a:p>
            <a:r>
              <a:rPr lang="ru-RU" cap="none" dirty="0">
                <a:solidFill>
                  <a:schemeClr val="bg1"/>
                </a:solidFill>
                <a:cs typeface="Times New Roman" panose="02020603050405020304" pitchFamily="18" charset="0"/>
              </a:rPr>
              <a:t>Выполнили: Ученики 11 «И» Класса </a:t>
            </a:r>
          </a:p>
          <a:p>
            <a:r>
              <a:rPr lang="ru-RU" cap="none" dirty="0">
                <a:solidFill>
                  <a:schemeClr val="bg1"/>
                </a:solidFill>
                <a:cs typeface="Times New Roman" panose="02020603050405020304" pitchFamily="18" charset="0"/>
              </a:rPr>
              <a:t>Сниховский Роман</a:t>
            </a:r>
          </a:p>
          <a:p>
            <a:r>
              <a:rPr lang="ru-RU" cap="none" dirty="0">
                <a:solidFill>
                  <a:schemeClr val="bg1"/>
                </a:solidFill>
                <a:cs typeface="Times New Roman" panose="02020603050405020304" pitchFamily="18" charset="0"/>
              </a:rPr>
              <a:t>Рыженко Роман</a:t>
            </a:r>
          </a:p>
          <a:p>
            <a:r>
              <a:rPr lang="ru-RU" cap="none" dirty="0">
                <a:solidFill>
                  <a:schemeClr val="bg1"/>
                </a:solidFill>
                <a:cs typeface="Times New Roman" panose="02020603050405020304" pitchFamily="18" charset="0"/>
              </a:rPr>
              <a:t>Руководитель: Резник Максим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460F090-F269-4938-B621-C20BECC9A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739" y="295729"/>
            <a:ext cx="774000" cy="77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cs typeface="Times New Roman" panose="02020603050405020304" pitchFamily="18" charset="0"/>
              </a:rPr>
              <a:pPr/>
              <a:t>1</a:t>
            </a:fld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54955" y="947325"/>
            <a:ext cx="7777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Университетский Лицей №1511 </a:t>
            </a:r>
            <a:r>
              <a:rPr lang="ru-RU" dirty="0" err="1">
                <a:solidFill>
                  <a:schemeClr val="bg1"/>
                </a:solidFill>
              </a:rPr>
              <a:t>предуниверситария</a:t>
            </a:r>
            <a:r>
              <a:rPr lang="ru-RU" dirty="0">
                <a:solidFill>
                  <a:schemeClr val="bg1"/>
                </a:solidFill>
              </a:rPr>
              <a:t> НИЯУ МИФИ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00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0BDE5A8A-480D-41D4-B908-D7B3CA679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739" y="375473"/>
            <a:ext cx="774597" cy="77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B0A1591-5071-4DE2-B934-0E68E17FBA83}"/>
              </a:ext>
            </a:extLst>
          </p:cNvPr>
          <p:cNvSpPr txBox="1">
            <a:spLocks/>
          </p:cNvSpPr>
          <p:nvPr/>
        </p:nvSpPr>
        <p:spPr>
          <a:xfrm>
            <a:off x="3153479" y="1329504"/>
            <a:ext cx="5538034" cy="73496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b="1" dirty="0">
                <a:solidFill>
                  <a:schemeClr val="accent6">
                    <a:lumMod val="50000"/>
                  </a:schemeClr>
                </a:solidFill>
                <a:cs typeface="Times New Roman" panose="02020603050405020304" pitchFamily="18" charset="0"/>
              </a:rPr>
              <a:t>Спасибо за внимание!</a:t>
            </a:r>
            <a:endParaRPr lang="da-DK" sz="4800" dirty="0">
              <a:solidFill>
                <a:schemeClr val="accent6">
                  <a:lumMod val="50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912B3-1561-4CD0-AD5A-0850192CCA7C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10091994" cy="304799"/>
          </a:xfrm>
        </p:spPr>
        <p:txBody>
          <a:bodyPr/>
          <a:lstStyle/>
          <a:p>
            <a:r>
              <a:rPr lang="ru-RU" dirty="0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cs typeface="Times New Roman" panose="02020603050405020304" pitchFamily="18" charset="0"/>
              </a:rPr>
              <a:pPr/>
              <a:t>10</a:t>
            </a:fld>
            <a:endParaRPr lang="en-US" dirty="0">
              <a:cs typeface="Times New Roman" panose="02020603050405020304" pitchFamily="18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62" y="2197294"/>
            <a:ext cx="3060667" cy="306066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404020" y="5257961"/>
            <a:ext cx="1036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Github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73381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0BDE5A8A-480D-41D4-B908-D7B3CA679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739" y="288819"/>
            <a:ext cx="774597" cy="77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B0A1591-5071-4DE2-B934-0E68E17FBA83}"/>
              </a:ext>
            </a:extLst>
          </p:cNvPr>
          <p:cNvSpPr txBox="1">
            <a:spLocks/>
          </p:cNvSpPr>
          <p:nvPr/>
        </p:nvSpPr>
        <p:spPr>
          <a:xfrm>
            <a:off x="561108" y="415104"/>
            <a:ext cx="9791432" cy="73496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b="1" dirty="0">
                <a:solidFill>
                  <a:schemeClr val="accent6">
                    <a:lumMod val="50000"/>
                  </a:schemeClr>
                </a:solidFill>
                <a:cs typeface="Times New Roman" panose="02020603050405020304" pitchFamily="18" charset="0"/>
              </a:rPr>
              <a:t>Актуальность</a:t>
            </a:r>
            <a:endParaRPr lang="da-DK" sz="2600" dirty="0">
              <a:solidFill>
                <a:schemeClr val="accent6">
                  <a:lumMod val="50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F8B5EAB1-819D-4FDF-BE11-78D808886FAC}"/>
              </a:ext>
            </a:extLst>
          </p:cNvPr>
          <p:cNvSpPr txBox="1">
            <a:spLocks/>
          </p:cNvSpPr>
          <p:nvPr/>
        </p:nvSpPr>
        <p:spPr>
          <a:xfrm>
            <a:off x="561109" y="1533431"/>
            <a:ext cx="9791431" cy="254539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COVID-19 </a:t>
            </a:r>
            <a:r>
              <a:rPr lang="ru-RU" dirty="0">
                <a:solidFill>
                  <a:schemeClr val="tx1"/>
                </a:solidFill>
                <a:cs typeface="Times New Roman" panose="02020603050405020304" pitchFamily="18" charset="0"/>
              </a:rPr>
              <a:t>мутирует и появляются новые его виды</a:t>
            </a:r>
          </a:p>
          <a:p>
            <a:pPr algn="just">
              <a:lnSpc>
                <a:spcPct val="150000"/>
              </a:lnSpc>
            </a:pPr>
            <a:r>
              <a:rPr lang="ru-RU" dirty="0" err="1">
                <a:solidFill>
                  <a:schemeClr val="tx1"/>
                </a:solidFill>
                <a:cs typeface="Times New Roman" panose="02020603050405020304" pitchFamily="18" charset="0"/>
              </a:rPr>
              <a:t>Telegram</a:t>
            </a:r>
            <a:r>
              <a:rPr lang="ru-RU" dirty="0">
                <a:solidFill>
                  <a:schemeClr val="tx1"/>
                </a:solidFill>
                <a:cs typeface="Times New Roman" panose="02020603050405020304" pitchFamily="18" charset="0"/>
              </a:rPr>
              <a:t>-бот имеет множество очевидных плюсов</a:t>
            </a:r>
          </a:p>
          <a:p>
            <a:pPr algn="just">
              <a:lnSpc>
                <a:spcPct val="150000"/>
              </a:lnSpc>
            </a:pPr>
            <a:r>
              <a:rPr lang="ru-RU" dirty="0" err="1">
                <a:solidFill>
                  <a:schemeClr val="tx1"/>
                </a:solidFill>
              </a:rPr>
              <a:t>Telegram</a:t>
            </a:r>
            <a:r>
              <a:rPr lang="ru-RU" dirty="0">
                <a:solidFill>
                  <a:schemeClr val="tx1"/>
                </a:solidFill>
              </a:rPr>
              <a:t>-бот, оповещающий о заражении человека, позволит обеспечить уменьшение распространения вируса путём своевременного информирования</a:t>
            </a:r>
            <a:endParaRPr lang="ru-RU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912B3-1561-4CD0-AD5A-0850192CCA7C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10091994" cy="304799"/>
          </a:xfrm>
        </p:spPr>
        <p:txBody>
          <a:bodyPr/>
          <a:lstStyle/>
          <a:p>
            <a:r>
              <a:rPr lang="ru-RU" dirty="0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cs typeface="Times New Roman" panose="02020603050405020304" pitchFamily="18" charset="0"/>
              </a:rPr>
              <a:pPr/>
              <a:t>2</a:t>
            </a:fld>
            <a:endParaRPr lang="en-US" dirty="0"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mogare.com/wp-content/uploads/2019/01/telegram-sekret-populyarnosti-messendzhera-768x105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8297" y="4165478"/>
            <a:ext cx="1399716" cy="191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О профилактике COVID-19 в летний период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8598" y="4329120"/>
            <a:ext cx="2378869" cy="1585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7371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0BDE5A8A-480D-41D4-B908-D7B3CA679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739" y="288819"/>
            <a:ext cx="774597" cy="77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B0A1591-5071-4DE2-B934-0E68E17FBA83}"/>
              </a:ext>
            </a:extLst>
          </p:cNvPr>
          <p:cNvSpPr txBox="1">
            <a:spLocks/>
          </p:cNvSpPr>
          <p:nvPr/>
        </p:nvSpPr>
        <p:spPr>
          <a:xfrm>
            <a:off x="561108" y="415104"/>
            <a:ext cx="9791432" cy="73496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b="1" dirty="0">
                <a:solidFill>
                  <a:schemeClr val="accent6">
                    <a:lumMod val="50000"/>
                  </a:schemeClr>
                </a:solidFill>
                <a:cs typeface="Times New Roman" panose="02020603050405020304" pitchFamily="18" charset="0"/>
              </a:rPr>
              <a:t>Аналоги</a:t>
            </a:r>
            <a:endParaRPr lang="da-DK" sz="2600" dirty="0">
              <a:solidFill>
                <a:schemeClr val="accent6">
                  <a:lumMod val="50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F8B5EAB1-819D-4FDF-BE11-78D808886FAC}"/>
              </a:ext>
            </a:extLst>
          </p:cNvPr>
          <p:cNvSpPr txBox="1">
            <a:spLocks/>
          </p:cNvSpPr>
          <p:nvPr/>
        </p:nvSpPr>
        <p:spPr>
          <a:xfrm>
            <a:off x="561109" y="1519575"/>
            <a:ext cx="9791431" cy="438160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ru-RU" dirty="0" err="1">
                <a:solidFill>
                  <a:schemeClr val="tx1"/>
                </a:solidFill>
              </a:rPr>
              <a:t>Госуслуги</a:t>
            </a:r>
            <a:r>
              <a:rPr lang="ru-RU" dirty="0">
                <a:solidFill>
                  <a:schemeClr val="tx1"/>
                </a:solidFill>
              </a:rPr>
              <a:t>. </a:t>
            </a:r>
            <a:r>
              <a:rPr lang="en-US" dirty="0">
                <a:solidFill>
                  <a:schemeClr val="tx1"/>
                </a:solidFill>
              </a:rPr>
              <a:t>COVID </a:t>
            </a:r>
            <a:r>
              <a:rPr lang="ru-RU" dirty="0" err="1">
                <a:solidFill>
                  <a:schemeClr val="tx1"/>
                </a:solidFill>
              </a:rPr>
              <a:t>трекер</a:t>
            </a:r>
            <a:endParaRPr lang="ru-RU" dirty="0">
              <a:solidFill>
                <a:schemeClr val="tx1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  <a:cs typeface="Times New Roman" panose="02020603050405020304" pitchFamily="18" charset="0"/>
              </a:rPr>
              <a:t>В сравнении с </a:t>
            </a:r>
            <a:r>
              <a:rPr 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Telegram</a:t>
            </a:r>
            <a:r>
              <a:rPr lang="ru-RU" dirty="0">
                <a:solidFill>
                  <a:schemeClr val="tx1"/>
                </a:solidFill>
                <a:cs typeface="Times New Roman" panose="02020603050405020304" pitchFamily="18" charset="0"/>
              </a:rPr>
              <a:t>-ботом имеет ряд минусов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912B3-1561-4CD0-AD5A-0850192CCA7C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10091994" cy="304799"/>
          </a:xfrm>
        </p:spPr>
        <p:txBody>
          <a:bodyPr/>
          <a:lstStyle/>
          <a:p>
            <a:r>
              <a:rPr lang="ru-RU" dirty="0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cs typeface="Times New Roman" panose="02020603050405020304" pitchFamily="18" charset="0"/>
              </a:rPr>
              <a:pPr/>
              <a:t>3</a:t>
            </a:fld>
            <a:endParaRPr lang="en-US" dirty="0"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6969" y="3341704"/>
            <a:ext cx="2200275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01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0BDE5A8A-480D-41D4-B908-D7B3CA679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739" y="375473"/>
            <a:ext cx="774597" cy="77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B0A1591-5071-4DE2-B934-0E68E17FBA83}"/>
              </a:ext>
            </a:extLst>
          </p:cNvPr>
          <p:cNvSpPr txBox="1">
            <a:spLocks/>
          </p:cNvSpPr>
          <p:nvPr/>
        </p:nvSpPr>
        <p:spPr>
          <a:xfrm>
            <a:off x="561108" y="415104"/>
            <a:ext cx="9791432" cy="73496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b="1" dirty="0">
                <a:solidFill>
                  <a:schemeClr val="accent6">
                    <a:lumMod val="50000"/>
                  </a:schemeClr>
                </a:solidFill>
                <a:cs typeface="Times New Roman" panose="02020603050405020304" pitchFamily="18" charset="0"/>
              </a:rPr>
              <a:t>Цель</a:t>
            </a:r>
            <a:endParaRPr lang="da-DK" sz="2600" dirty="0">
              <a:solidFill>
                <a:schemeClr val="accent6">
                  <a:lumMod val="50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F8B5EAB1-819D-4FDF-BE11-78D808886FAC}"/>
              </a:ext>
            </a:extLst>
          </p:cNvPr>
          <p:cNvSpPr txBox="1">
            <a:spLocks/>
          </p:cNvSpPr>
          <p:nvPr/>
        </p:nvSpPr>
        <p:spPr>
          <a:xfrm>
            <a:off x="561109" y="1519575"/>
            <a:ext cx="9791431" cy="438160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Разработка инструмента, позволяющего информировать людей о потенциальном заражении. Это позволит уменьшить риск распространения вируса. 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912B3-1561-4CD0-AD5A-0850192CCA7C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10091994" cy="304799"/>
          </a:xfrm>
        </p:spPr>
        <p:txBody>
          <a:bodyPr/>
          <a:lstStyle/>
          <a:p>
            <a:r>
              <a:rPr lang="ru-RU" dirty="0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cs typeface="Times New Roman" panose="02020603050405020304" pitchFamily="18" charset="0"/>
              </a:rPr>
              <a:pPr/>
              <a:t>4</a:t>
            </a:fld>
            <a:endParaRPr lang="en-US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705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0BDE5A8A-480D-41D4-B908-D7B3CA679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739" y="375473"/>
            <a:ext cx="774597" cy="77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B0A1591-5071-4DE2-B934-0E68E17FBA83}"/>
              </a:ext>
            </a:extLst>
          </p:cNvPr>
          <p:cNvSpPr txBox="1">
            <a:spLocks/>
          </p:cNvSpPr>
          <p:nvPr/>
        </p:nvSpPr>
        <p:spPr>
          <a:xfrm>
            <a:off x="561108" y="415104"/>
            <a:ext cx="9791432" cy="73496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b="1" dirty="0">
                <a:solidFill>
                  <a:schemeClr val="accent6">
                    <a:lumMod val="50000"/>
                  </a:schemeClr>
                </a:solidFill>
                <a:cs typeface="Times New Roman" panose="02020603050405020304" pitchFamily="18" charset="0"/>
              </a:rPr>
              <a:t>Задачи</a:t>
            </a:r>
            <a:endParaRPr lang="da-DK" sz="2600" dirty="0">
              <a:solidFill>
                <a:schemeClr val="accent6">
                  <a:lumMod val="50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F8B5EAB1-819D-4FDF-BE11-78D808886FAC}"/>
              </a:ext>
            </a:extLst>
          </p:cNvPr>
          <p:cNvSpPr txBox="1">
            <a:spLocks/>
          </p:cNvSpPr>
          <p:nvPr/>
        </p:nvSpPr>
        <p:spPr>
          <a:xfrm>
            <a:off x="561109" y="1519575"/>
            <a:ext cx="9791431" cy="438160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Создать </a:t>
            </a:r>
            <a:r>
              <a:rPr lang="en-US" dirty="0">
                <a:solidFill>
                  <a:schemeClr val="tx1"/>
                </a:solidFill>
              </a:rPr>
              <a:t>Telegram</a:t>
            </a:r>
            <a:r>
              <a:rPr lang="ru-RU" dirty="0">
                <a:solidFill>
                  <a:schemeClr val="tx1"/>
                </a:solidFill>
              </a:rPr>
              <a:t>-бота, оповещающего о возможном заражении</a:t>
            </a:r>
          </a:p>
          <a:p>
            <a:pPr lvl="1" algn="just">
              <a:lnSpc>
                <a:spcPct val="150000"/>
              </a:lnSpc>
            </a:pPr>
            <a:r>
              <a:rPr lang="ru-RU" sz="1800" dirty="0">
                <a:solidFill>
                  <a:schemeClr val="tx1"/>
                </a:solidFill>
              </a:rPr>
              <a:t>Создание скелета бота</a:t>
            </a:r>
          </a:p>
          <a:p>
            <a:pPr lvl="1" algn="just">
              <a:lnSpc>
                <a:spcPct val="150000"/>
              </a:lnSpc>
            </a:pPr>
            <a:r>
              <a:rPr lang="ru-RU" sz="1800" dirty="0">
                <a:solidFill>
                  <a:schemeClr val="tx1"/>
                </a:solidFill>
              </a:rPr>
              <a:t>Формирование базы данных учащихся и расписания занятий</a:t>
            </a:r>
          </a:p>
          <a:p>
            <a:pPr lvl="1" algn="just">
              <a:lnSpc>
                <a:spcPct val="150000"/>
              </a:lnSpc>
            </a:pPr>
            <a:r>
              <a:rPr lang="ru-RU" sz="1800" dirty="0">
                <a:solidFill>
                  <a:schemeClr val="tx1"/>
                </a:solidFill>
              </a:rPr>
              <a:t>Улучшение интерфейса бота (кнопки)</a:t>
            </a:r>
          </a:p>
          <a:p>
            <a:pPr lvl="1" algn="just">
              <a:lnSpc>
                <a:spcPct val="150000"/>
              </a:lnSpc>
            </a:pPr>
            <a:r>
              <a:rPr lang="ru-RU" sz="1800" dirty="0">
                <a:solidFill>
                  <a:schemeClr val="tx1"/>
                </a:solidFill>
              </a:rPr>
              <a:t>Добавление возможности уведомления ботом пользователей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912B3-1561-4CD0-AD5A-0850192CCA7C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10091994" cy="304799"/>
          </a:xfrm>
        </p:spPr>
        <p:txBody>
          <a:bodyPr/>
          <a:lstStyle/>
          <a:p>
            <a:r>
              <a:rPr lang="ru-RU" dirty="0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cs typeface="Times New Roman" panose="02020603050405020304" pitchFamily="18" charset="0"/>
              </a:rPr>
              <a:pPr/>
              <a:t>5</a:t>
            </a:fld>
            <a:endParaRPr lang="en-US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86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0BDE5A8A-480D-41D4-B908-D7B3CA679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739" y="375473"/>
            <a:ext cx="774597" cy="77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B0A1591-5071-4DE2-B934-0E68E17FBA83}"/>
              </a:ext>
            </a:extLst>
          </p:cNvPr>
          <p:cNvSpPr txBox="1">
            <a:spLocks/>
          </p:cNvSpPr>
          <p:nvPr/>
        </p:nvSpPr>
        <p:spPr>
          <a:xfrm>
            <a:off x="561108" y="415104"/>
            <a:ext cx="9791432" cy="73496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b="1" dirty="0">
                <a:solidFill>
                  <a:schemeClr val="accent6">
                    <a:lumMod val="50000"/>
                  </a:schemeClr>
                </a:solidFill>
                <a:cs typeface="Times New Roman" panose="02020603050405020304" pitchFamily="18" charset="0"/>
              </a:rPr>
              <a:t>Процесс работы</a:t>
            </a:r>
            <a:endParaRPr lang="da-DK" sz="2600" dirty="0">
              <a:solidFill>
                <a:schemeClr val="accent6">
                  <a:lumMod val="50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F8B5EAB1-819D-4FDF-BE11-78D808886FAC}"/>
              </a:ext>
            </a:extLst>
          </p:cNvPr>
          <p:cNvSpPr txBox="1">
            <a:spLocks/>
          </p:cNvSpPr>
          <p:nvPr/>
        </p:nvSpPr>
        <p:spPr>
          <a:xfrm>
            <a:off x="561109" y="1519575"/>
            <a:ext cx="11082592" cy="438160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Два файла: список учеников и расписание занятий.</a:t>
            </a:r>
          </a:p>
          <a:p>
            <a:pPr algn="just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Файлы могут быть нужным образом отформатированы.</a:t>
            </a:r>
          </a:p>
          <a:p>
            <a:pPr algn="just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Регистрация, если его нет в списке учеников, доступ не будет предоставлен.</a:t>
            </a:r>
          </a:p>
          <a:p>
            <a:pPr algn="just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При заражении, он может оповестить других учеников, нажав на соответствующую кнопку.</a:t>
            </a:r>
          </a:p>
          <a:p>
            <a:pPr algn="just">
              <a:lnSpc>
                <a:spcPct val="150000"/>
              </a:lnSpc>
            </a:pPr>
            <a:r>
              <a:rPr lang="ru-RU" dirty="0">
                <a:solidFill>
                  <a:schemeClr val="tx1"/>
                </a:solidFill>
              </a:rPr>
              <a:t>Оповещение придет только тем учащимся, которые действительно могли с ним контактировать.</a:t>
            </a:r>
          </a:p>
          <a:p>
            <a:pPr algn="just">
              <a:lnSpc>
                <a:spcPct val="150000"/>
              </a:lnSpc>
            </a:pPr>
            <a:endParaRPr lang="ru-RU" dirty="0"/>
          </a:p>
          <a:p>
            <a:pPr algn="just">
              <a:lnSpc>
                <a:spcPct val="150000"/>
              </a:lnSpc>
            </a:pP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912B3-1561-4CD0-AD5A-0850192CCA7C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10091994" cy="304799"/>
          </a:xfrm>
        </p:spPr>
        <p:txBody>
          <a:bodyPr/>
          <a:lstStyle/>
          <a:p>
            <a:r>
              <a:rPr lang="ru-RU" dirty="0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cs typeface="Times New Roman" panose="02020603050405020304" pitchFamily="18" charset="0"/>
              </a:rPr>
              <a:pPr/>
              <a:t>6</a:t>
            </a:fld>
            <a:endParaRPr lang="en-US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9176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0BDE5A8A-480D-41D4-B908-D7B3CA679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7233" y="375473"/>
            <a:ext cx="774597" cy="77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B0A1591-5071-4DE2-B934-0E68E17FBA83}"/>
              </a:ext>
            </a:extLst>
          </p:cNvPr>
          <p:cNvSpPr txBox="1">
            <a:spLocks/>
          </p:cNvSpPr>
          <p:nvPr/>
        </p:nvSpPr>
        <p:spPr>
          <a:xfrm>
            <a:off x="561108" y="415104"/>
            <a:ext cx="9791432" cy="73496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b="1" dirty="0">
                <a:solidFill>
                  <a:schemeClr val="accent6">
                    <a:lumMod val="50000"/>
                  </a:schemeClr>
                </a:solidFill>
                <a:cs typeface="Times New Roman" panose="02020603050405020304" pitchFamily="18" charset="0"/>
              </a:rPr>
              <a:t>Результаты</a:t>
            </a:r>
            <a:endParaRPr lang="da-DK" sz="2600" dirty="0">
              <a:solidFill>
                <a:schemeClr val="accent6">
                  <a:lumMod val="50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912B3-1561-4CD0-AD5A-0850192CCA7C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10091994" cy="304799"/>
          </a:xfrm>
        </p:spPr>
        <p:txBody>
          <a:bodyPr/>
          <a:lstStyle/>
          <a:p>
            <a:r>
              <a:rPr lang="ru-RU" dirty="0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cs typeface="Times New Roman" panose="02020603050405020304" pitchFamily="18" charset="0"/>
              </a:rPr>
              <a:pPr/>
              <a:t>7</a:t>
            </a:fld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1108" y="1269445"/>
            <a:ext cx="1838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Регистрация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44" y="1758152"/>
            <a:ext cx="2021836" cy="444482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810" y="1758152"/>
            <a:ext cx="2021124" cy="4444825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 rotWithShape="1">
          <a:blip r:embed="rId5"/>
          <a:srcRect t="15582" r="64290" b="49300"/>
          <a:stretch/>
        </p:blipFill>
        <p:spPr>
          <a:xfrm>
            <a:off x="6541764" y="2616611"/>
            <a:ext cx="5101937" cy="272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087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0BDE5A8A-480D-41D4-B908-D7B3CA679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739" y="375473"/>
            <a:ext cx="774597" cy="77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B0A1591-5071-4DE2-B934-0E68E17FBA83}"/>
              </a:ext>
            </a:extLst>
          </p:cNvPr>
          <p:cNvSpPr txBox="1">
            <a:spLocks/>
          </p:cNvSpPr>
          <p:nvPr/>
        </p:nvSpPr>
        <p:spPr>
          <a:xfrm>
            <a:off x="561108" y="415104"/>
            <a:ext cx="9791432" cy="73496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b="1" dirty="0">
                <a:solidFill>
                  <a:schemeClr val="accent6">
                    <a:lumMod val="50000"/>
                  </a:schemeClr>
                </a:solidFill>
                <a:cs typeface="Times New Roman" panose="02020603050405020304" pitchFamily="18" charset="0"/>
              </a:rPr>
              <a:t>Результаты</a:t>
            </a:r>
            <a:endParaRPr lang="da-DK" sz="2600" dirty="0">
              <a:solidFill>
                <a:schemeClr val="accent6">
                  <a:lumMod val="50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912B3-1561-4CD0-AD5A-0850192CCA7C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10091994" cy="304799"/>
          </a:xfrm>
        </p:spPr>
        <p:txBody>
          <a:bodyPr/>
          <a:lstStyle/>
          <a:p>
            <a:r>
              <a:rPr lang="ru-RU" dirty="0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cs typeface="Times New Roman" panose="02020603050405020304" pitchFamily="18" charset="0"/>
              </a:rPr>
              <a:pPr/>
              <a:t>8</a:t>
            </a:fld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1108" y="1269445"/>
            <a:ext cx="1838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Регистрация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58" y="1754506"/>
            <a:ext cx="2116714" cy="4521603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9841" y="1754506"/>
            <a:ext cx="2014238" cy="4521603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 rotWithShape="1">
          <a:blip r:embed="rId5"/>
          <a:srcRect t="15582" r="64290" b="49300"/>
          <a:stretch/>
        </p:blipFill>
        <p:spPr>
          <a:xfrm>
            <a:off x="3056138" y="2651354"/>
            <a:ext cx="5101937" cy="272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143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0BDE5A8A-480D-41D4-B908-D7B3CA679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739" y="375473"/>
            <a:ext cx="774597" cy="77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B0A1591-5071-4DE2-B934-0E68E17FBA83}"/>
              </a:ext>
            </a:extLst>
          </p:cNvPr>
          <p:cNvSpPr txBox="1">
            <a:spLocks/>
          </p:cNvSpPr>
          <p:nvPr/>
        </p:nvSpPr>
        <p:spPr>
          <a:xfrm>
            <a:off x="561108" y="415104"/>
            <a:ext cx="9791432" cy="734966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b="1" dirty="0">
                <a:solidFill>
                  <a:schemeClr val="accent6">
                    <a:lumMod val="50000"/>
                  </a:schemeClr>
                </a:solidFill>
                <a:cs typeface="Times New Roman" panose="02020603050405020304" pitchFamily="18" charset="0"/>
              </a:rPr>
              <a:t>Результаты</a:t>
            </a:r>
            <a:endParaRPr lang="da-DK" sz="2600" dirty="0">
              <a:solidFill>
                <a:schemeClr val="accent6">
                  <a:lumMod val="50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912B3-1561-4CD0-AD5A-0850192CCA7C}" type="datetime1">
              <a:rPr lang="ru-RU" smtClean="0"/>
              <a:t>03.01.2023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61110" y="6391838"/>
            <a:ext cx="10091994" cy="304799"/>
          </a:xfrm>
        </p:spPr>
        <p:txBody>
          <a:bodyPr/>
          <a:lstStyle/>
          <a:p>
            <a:r>
              <a:rPr lang="ru-RU" dirty="0"/>
              <a:t>Telegram-бот, оповещающий о возможном заражении вирусом. Сниховский Р., Рыженко Р. Руководитель: Резник М., 2022-2023</a:t>
            </a:r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cs typeface="Times New Roman" panose="02020603050405020304" pitchFamily="18" charset="0"/>
              </a:rPr>
              <a:pPr/>
              <a:t>9</a:t>
            </a:fld>
            <a:endParaRPr lang="en-US" dirty="0"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1108" y="1269445"/>
            <a:ext cx="1838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Оповещение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48" y="1758152"/>
            <a:ext cx="2134133" cy="456913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982" y="1758152"/>
            <a:ext cx="2124542" cy="4569133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445" y="1758152"/>
            <a:ext cx="2108831" cy="4569133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6"/>
          <a:srcRect l="15832" t="34549" r="63335" b="35685"/>
          <a:stretch/>
        </p:blipFill>
        <p:spPr>
          <a:xfrm>
            <a:off x="8256263" y="2681508"/>
            <a:ext cx="3387438" cy="272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4710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вет директоров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{E9BB4988-B93A-4EB0-893B-5CB6B6900425}tf02900722</Template>
  <TotalTime>507</TotalTime>
  <Words>389</Words>
  <Application>Microsoft Office PowerPoint</Application>
  <PresentationFormat>Широкоэкранный</PresentationFormat>
  <Paragraphs>63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Совет директоров</vt:lpstr>
      <vt:lpstr>Telegram-бот, оповещающий о возможном заражении вирусом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Инфраструктурная разработка                                                         для Attack/Defense соревнований</dc:title>
  <dc:creator>Роман Сниховский</dc:creator>
  <cp:lastModifiedBy>Рыженко Роман</cp:lastModifiedBy>
  <cp:revision>39</cp:revision>
  <dcterms:created xsi:type="dcterms:W3CDTF">2021-11-05T12:55:15Z</dcterms:created>
  <dcterms:modified xsi:type="dcterms:W3CDTF">2023-01-03T11:00:06Z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ada0a2f-b917-4d51-b0d0-d418a10c8b23_Enabled">
    <vt:lpwstr>true</vt:lpwstr>
  </property>
  <property fmtid="{D5CDD505-2E9C-101B-9397-08002B2CF9AE}" pid="3" name="MSIP_Label_1ada0a2f-b917-4d51-b0d0-d418a10c8b23_SetDate">
    <vt:lpwstr>2022-02-26T16:41:06Z</vt:lpwstr>
  </property>
  <property fmtid="{D5CDD505-2E9C-101B-9397-08002B2CF9AE}" pid="4" name="MSIP_Label_1ada0a2f-b917-4d51-b0d0-d418a10c8b23_Method">
    <vt:lpwstr>Standard</vt:lpwstr>
  </property>
  <property fmtid="{D5CDD505-2E9C-101B-9397-08002B2CF9AE}" pid="5" name="MSIP_Label_1ada0a2f-b917-4d51-b0d0-d418a10c8b23_Name">
    <vt:lpwstr>1ada0a2f-b917-4d51-b0d0-d418a10c8b23</vt:lpwstr>
  </property>
  <property fmtid="{D5CDD505-2E9C-101B-9397-08002B2CF9AE}" pid="6" name="MSIP_Label_1ada0a2f-b917-4d51-b0d0-d418a10c8b23_SiteId">
    <vt:lpwstr>12a3af23-a769-4654-847f-958f3d479f4a</vt:lpwstr>
  </property>
  <property fmtid="{D5CDD505-2E9C-101B-9397-08002B2CF9AE}" pid="7" name="MSIP_Label_1ada0a2f-b917-4d51-b0d0-d418a10c8b23_ActionId">
    <vt:lpwstr>8e7a9065-3c8b-4c91-b24d-b836f5a776f3</vt:lpwstr>
  </property>
  <property fmtid="{D5CDD505-2E9C-101B-9397-08002B2CF9AE}" pid="8" name="MSIP_Label_1ada0a2f-b917-4d51-b0d0-d418a10c8b23_ContentBits">
    <vt:lpwstr>0</vt:lpwstr>
  </property>
</Properties>
</file>

<file path=docProps/thumbnail.jpeg>
</file>